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5" r:id="rId11"/>
    <p:sldId id="273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D815-8B11-4F62-949A-B3CE952B1084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9484C-E313-4586-8570-143F8F70A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8316416" cy="1647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Организация  взаимодействия с семьей»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Муниципальное казенное дошкольное образовательное учреждение Аннинский детский сад №7 общеразвивающего  вида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085184"/>
            <a:ext cx="457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Воспитатели: Малявина В.Н. </a:t>
            </a:r>
          </a:p>
          <a:p>
            <a:pPr algn="ctr"/>
            <a:r>
              <a:rPr lang="ru-RU" sz="2000" dirty="0" smtClean="0"/>
              <a:t>                      Хаустова С.В.</a:t>
            </a:r>
          </a:p>
          <a:p>
            <a:pPr algn="ctr"/>
            <a:endParaRPr lang="ru-RU" dirty="0" smtClean="0"/>
          </a:p>
        </p:txBody>
      </p:sp>
      <p:pic>
        <p:nvPicPr>
          <p:cNvPr id="1026" name="Picture 2" descr="C:\Users\света\Desktop\30337980-Happy-cartoon-family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962400" cy="298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а\Desktop\шшшшш\P1080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3995936" cy="2924944"/>
          </a:xfrm>
          <a:prstGeom prst="rect">
            <a:avLst/>
          </a:prstGeom>
          <a:noFill/>
        </p:spPr>
      </p:pic>
      <p:pic>
        <p:nvPicPr>
          <p:cNvPr id="4099" name="Picture 3" descr="C:\Users\света\Desktop\шшшшш\P108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2571750" cy="3528392"/>
          </a:xfrm>
          <a:prstGeom prst="rect">
            <a:avLst/>
          </a:prstGeom>
          <a:noFill/>
        </p:spPr>
      </p:pic>
      <p:pic>
        <p:nvPicPr>
          <p:cNvPr id="1026" name="Picture 2" descr="C:\Users\света\Desktop\WP_20160217_13_38_3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252028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а\Desktop\P108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69926" cy="4536504"/>
          </a:xfrm>
          <a:prstGeom prst="rect">
            <a:avLst/>
          </a:prstGeom>
          <a:noFill/>
        </p:spPr>
      </p:pic>
      <p:pic>
        <p:nvPicPr>
          <p:cNvPr id="5123" name="Picture 3" descr="C:\Users\света\Desktop\P108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38437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11560" y="332656"/>
            <a:ext cx="73400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пособий, дидактического материала,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нетрадиционного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физкультурного оборудования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а\Desktop\фотографии\фото детский сад\оборудование\IMG_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176464" cy="3132348"/>
          </a:xfrm>
          <a:prstGeom prst="rect">
            <a:avLst/>
          </a:prstGeom>
          <a:noFill/>
        </p:spPr>
      </p:pic>
      <p:pic>
        <p:nvPicPr>
          <p:cNvPr id="2051" name="Picture 3" descr="C:\Users\света\Desktop\WP_20160217_14_30_3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2320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63001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формы: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праздниках и развлечениях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изготовление костюмов,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атрибутов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света\Desktop\шшшшш\P108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744416" cy="2592288"/>
          </a:xfrm>
          <a:prstGeom prst="rect">
            <a:avLst/>
          </a:prstGeom>
          <a:noFill/>
        </p:spPr>
      </p:pic>
      <p:pic>
        <p:nvPicPr>
          <p:cNvPr id="7171" name="Picture 3" descr="C:\Users\света\Desktop\шшшшш\83251_preview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209925" cy="4286250"/>
          </a:xfrm>
          <a:prstGeom prst="rect">
            <a:avLst/>
          </a:prstGeom>
          <a:noFill/>
        </p:spPr>
      </p:pic>
      <p:pic>
        <p:nvPicPr>
          <p:cNvPr id="7172" name="Picture 4" descr="C:\Users\света\Desktop\фотографии\фото детский сад\1\7\IMG_2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11560" y="260648"/>
            <a:ext cx="72160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творческих конкурсах и выставках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 семейного творчества: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а\Desktop\2304201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715766" cy="3621021"/>
          </a:xfrm>
          <a:prstGeom prst="rect">
            <a:avLst/>
          </a:prstGeom>
          <a:noFill/>
        </p:spPr>
      </p:pic>
      <p:pic>
        <p:nvPicPr>
          <p:cNvPr id="5122" name="Picture 2" descr="C:\Users\света\Desktop\шшшшш\P109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931790" cy="390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а\Desktop\30062014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025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участие в мастер – классах </a:t>
            </a:r>
            <a:endParaRPr lang="ru-RU" sz="3200" b="1" dirty="0"/>
          </a:p>
        </p:txBody>
      </p:sp>
      <p:pic>
        <p:nvPicPr>
          <p:cNvPr id="8194" name="Picture 2" descr="C:\Users\света\Desktop\WP_20151204_07_49_0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443810" cy="2496214"/>
          </a:xfrm>
          <a:prstGeom prst="rect">
            <a:avLst/>
          </a:prstGeom>
          <a:noFill/>
        </p:spPr>
      </p:pic>
      <p:pic>
        <p:nvPicPr>
          <p:cNvPr id="8195" name="Picture 3" descr="C:\Users\света\Desktop\WP_20151204_08_07_0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315620" cy="242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03648" y="620688"/>
            <a:ext cx="585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Благотворительная деятельность: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света\Desktop\DSCN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187957" cy="3140968"/>
          </a:xfrm>
          <a:prstGeom prst="rect">
            <a:avLst/>
          </a:prstGeom>
          <a:noFill/>
        </p:spPr>
      </p:pic>
      <p:pic>
        <p:nvPicPr>
          <p:cNvPr id="8194" name="Picture 2" descr="C:\Users\света\Desktop\шшшшш\83426_preview_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28625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83568" y="476672"/>
            <a:ext cx="43274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помощи в ремонте,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площадок,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оборудования.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вета\Desktop\82730_preview_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032448" cy="2993901"/>
          </a:xfrm>
          <a:prstGeom prst="rect">
            <a:avLst/>
          </a:prstGeom>
          <a:noFill/>
        </p:spPr>
      </p:pic>
      <p:pic>
        <p:nvPicPr>
          <p:cNvPr id="5123" name="Picture 3" descr="C:\Users\света\Desktop\все для детского сада\все по средней группе\площадка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406794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776318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семьи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образовательный процесс способствует: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укреплению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родительских отношений, обогащению воспитательного опыта родителей, повышению их педагогической компетенции, воспитанию чувства гордости за своих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392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052736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предполагает, что «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успешной реализации Программы должны быть обеспечены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педагогические условия. И одно из них – поддержка родителей (законных представителей) в воспитании детей, охране и укреплении их здоровья, вовлечение семей непосредственно в образовательный процесс».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вет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13176"/>
            <a:ext cx="2952328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39552" y="981309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Задачи в сфере взаимодействия семьи и детского сада: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Установление партнерских отношений с семьей воспитанника.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Объединение усилий для развития и воспитания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Создание атмосферы взаимопонимания, общности интересов, взаимной поддержки.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Активизация и обогащение воспитательных умений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47664" y="260648"/>
            <a:ext cx="4728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- Родительские собрания, консультации, индивидуальные беседы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вета\Desktop\IMG_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744416" cy="2592288"/>
          </a:xfrm>
          <a:prstGeom prst="rect">
            <a:avLst/>
          </a:prstGeom>
          <a:noFill/>
        </p:spPr>
      </p:pic>
      <p:pic>
        <p:nvPicPr>
          <p:cNvPr id="1027" name="Picture 3" descr="C:\Users\света\Desktop\IMG_0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419872" cy="2232248"/>
          </a:xfrm>
          <a:prstGeom prst="rect">
            <a:avLst/>
          </a:prstGeom>
          <a:noFill/>
        </p:spPr>
      </p:pic>
      <p:pic>
        <p:nvPicPr>
          <p:cNvPr id="1028" name="Picture 4" descr="C:\Users\света\Desktop\WP_20150209_17_08_43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784547" cy="232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23528" y="2924944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света\Desktop\WP_20160216_08_09_52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5118131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332656"/>
            <a:ext cx="2167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9512" y="1700808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 – информационные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а\Desktop\WP_20151006_11_58_01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888432" cy="2496214"/>
          </a:xfrm>
          <a:prstGeom prst="rect">
            <a:avLst/>
          </a:prstGeom>
          <a:noFill/>
        </p:spPr>
      </p:pic>
      <p:pic>
        <p:nvPicPr>
          <p:cNvPr id="2051" name="Picture 3" descr="C:\Users\света\Desktop\P108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635896" cy="2456892"/>
          </a:xfrm>
          <a:prstGeom prst="rect">
            <a:avLst/>
          </a:prstGeom>
          <a:noFill/>
        </p:spPr>
      </p:pic>
      <p:pic>
        <p:nvPicPr>
          <p:cNvPr id="10242" name="Picture 2" descr="C:\Users\света\Desktop\шшшшш\P1080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8680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3244334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родительский уголок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 уголок здоровья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вета\Desktop\WP_20160215_15_53_55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4387099" cy="2664296"/>
          </a:xfrm>
          <a:prstGeom prst="rect">
            <a:avLst/>
          </a:prstGeom>
          <a:noFill/>
        </p:spPr>
      </p:pic>
      <p:pic>
        <p:nvPicPr>
          <p:cNvPr id="2051" name="Picture 3" descr="C:\Users\света\Desktop\WP_20160211_12_16_5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4427984" cy="2487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55576" y="260648"/>
            <a:ext cx="71712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Вовлечение родителей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образовательный процесс: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899592" y="1811814"/>
            <a:ext cx="4840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посещение открытых занятий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света\Desktop\IMG_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75602"/>
            <a:ext cx="4104456" cy="3078342"/>
          </a:xfrm>
          <a:prstGeom prst="rect">
            <a:avLst/>
          </a:prstGeom>
          <a:noFill/>
        </p:spPr>
      </p:pic>
      <p:pic>
        <p:nvPicPr>
          <p:cNvPr id="9218" name="Picture 2" descr="C:\Users\света\Desktop\фотографии\фото детский сад\DSCN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99593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3568" y="363433"/>
            <a:ext cx="69127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проектах: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материала о родственниках – участниках ВОВ, оформление стендов, выставок (фотовыставки: «Семья, счастливые моменты», «Солнце, воздух и вода – наши лучшие друзья»,  «Вот какая мама – золотая прямо», «Я здесь живу!»); изготовление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генеологического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древа)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света\Desktop\23102014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240360" cy="4248472"/>
          </a:xfrm>
          <a:prstGeom prst="rect">
            <a:avLst/>
          </a:prstGeom>
          <a:noFill/>
        </p:spPr>
      </p:pic>
      <p:pic>
        <p:nvPicPr>
          <p:cNvPr id="3075" name="Picture 3" descr="C:\Users\света\Desktop\шшшшш\WP_20150421_14_00_4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916831"/>
            <a:ext cx="3168352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ee274eec8975bd4ed446e3fac328d22523f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296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«Организация  взаимодействия с семьей»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38</cp:revision>
  <dcterms:created xsi:type="dcterms:W3CDTF">2015-11-16T19:49:40Z</dcterms:created>
  <dcterms:modified xsi:type="dcterms:W3CDTF">2016-02-17T11:31:30Z</dcterms:modified>
</cp:coreProperties>
</file>